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KEV Executive Brief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AI PQC Audit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Metrics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55448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Generated: 2025-12-08T03:11:59Z</a:t>
            </a:r>
          </a:p>
          <a:p>
            <a:pPr/>
            <a:r>
              <a:t>Total KEVs: 1469</a:t>
            </a:r>
          </a:p>
          <a:p>
            <a:pPr/>
            <a:r>
              <a:t>New (7 days): 4</a:t>
            </a:r>
          </a:p>
          <a:p>
            <a:pPr/>
            <a:r>
              <a:t>New (30 days): 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Top Affected Vendors (30 days)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1554480"/>
          <a:ext cx="73152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3657600"/>
              </a:tblGrid>
              <a:tr h="365760">
                <a:tc>
                  <a:txBody>
                    <a:bodyPr/>
                    <a:lstStyle/>
                    <a:p>
                      <a:r>
                        <a:t>Vendor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Count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t>Android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t>OpenPLC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t>Fortinet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t>Google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t>Gladinet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t>Microsoft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